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sldIdLst>
    <p:sldId id="256" r:id="rId2"/>
    <p:sldId id="260" r:id="rId3"/>
    <p:sldId id="261" r:id="rId4"/>
    <p:sldId id="264" r:id="rId5"/>
    <p:sldId id="272" r:id="rId6"/>
    <p:sldId id="273" r:id="rId7"/>
    <p:sldId id="274" r:id="rId8"/>
    <p:sldId id="276" r:id="rId9"/>
    <p:sldId id="275" r:id="rId10"/>
    <p:sldId id="277" r:id="rId11"/>
    <p:sldId id="279" r:id="rId12"/>
    <p:sldId id="27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73" autoAdjust="0"/>
  </p:normalViewPr>
  <p:slideViewPr>
    <p:cSldViewPr snapToGrid="0">
      <p:cViewPr varScale="1">
        <p:scale>
          <a:sx n="80" d="100"/>
          <a:sy n="80" d="100"/>
        </p:scale>
        <p:origin x="-70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513" y="1311214"/>
            <a:ext cx="1026566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логопедическому занятию для дошкольников с ТНР по теме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«Животные жарких стран»</a:t>
            </a:r>
            <a:endParaRPr lang="ru-RU" sz="4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1625" y="5250724"/>
            <a:ext cx="2678348" cy="1188175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Шалвашвили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12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1525" y="515642"/>
            <a:ext cx="10506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«Один-много».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совершенствование грамматического строя речи (образование существительных во множественном числе).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7776" y="1914525"/>
            <a:ext cx="4781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Тигр-…тигры;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Слон-…слоны;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Лев-…львы;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Носорог-…носороги;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Зебра-…зебры;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Жираф-…жирафы;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Бегемот-…бегемоты;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Верблюд-…верблюды.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s://im0-tub-ru.yandex.net/i?id=da061c529e12efb37e3d9fd1ea545e1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4674" y="2714832"/>
            <a:ext cx="4752975" cy="367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8225" y="610892"/>
            <a:ext cx="10506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«Назови семью».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 обогащение словаря, совершенствование грамматического строя речи (образование существительных с уменьшительно –ласкательными суффиксами).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1075" y="2219325"/>
            <a:ext cx="4562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Тигр-тигрица-тигрёнок;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Слон-слониха-слонёнок;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Лев-львица-львёнок;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Верблюд-верблюдица-верблюжёнок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img1.badfon.ru/original/1920x1080/2/6a/slony-semya-peyzazh-risu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627" y="3341317"/>
            <a:ext cx="5523748" cy="310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6750" y="229892"/>
            <a:ext cx="1050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Дидактическое упражнение «Расскажи о животном».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развитие связной речи, автоматизация поставленных звуков.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" y="1714500"/>
            <a:ext cx="4562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Назовите животное.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Опишите его (какого размера, цвета, какие особенности внешнего вида).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Чем питается?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 называется детёныш?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m0-tub-ru.yandex.net/i?id=7e1f3b79056be0c67ca4ea89532f742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981200"/>
            <a:ext cx="5822950" cy="436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362" y="40874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162050"/>
            <a:ext cx="10041865" cy="463867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Коррекционно-образовательные задачи.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Актуализация, обогащение словаря по теме, совершенствование звукового анализа слов,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обогащение экспрессивного словаря словами-антонимами, совершенствование грамматического строя речи (образование и использование притяжательных прилагательных, образование существительных во множественном числе, образование существительных с уменьшительно –ласкательными суффиксами), совершенствование навыка словообразования (сложные слова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Коррекционно-развивающие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Развитие речевого слуха,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связной речи,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мышления, памяти, совершенствование фонематических представлений,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общих речевых навыков.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Воспитательные задачи.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Воспитание инициативности, самостоятельности, творческой активности.</a:t>
            </a:r>
            <a:endParaRPr lang="ru-RU" sz="1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20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42975" y="477541"/>
            <a:ext cx="10534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Здравствуйте, ребята. Сегодняшнее занятие я предлагаю начать  с такого задания- посмотрите на картинки. Назовите первые звуки в словах, составьте из них слово и вы узнаете кто сегодня пришёл к нам в гости…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7250" y="1304925"/>
            <a:ext cx="2466975" cy="134302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04901" y="4333875"/>
            <a:ext cx="2000250" cy="17335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71926" y="4267200"/>
            <a:ext cx="2000250" cy="17335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715126" y="4200525"/>
            <a:ext cx="2000250" cy="17335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315451" y="4124325"/>
            <a:ext cx="2000250" cy="17335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b033320b259b5be78617f3db4415e10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332" y="2000249"/>
            <a:ext cx="1965617" cy="2176463"/>
          </a:xfrm>
          <a:prstGeom prst="rect">
            <a:avLst/>
          </a:prstGeom>
          <a:noFill/>
        </p:spPr>
      </p:pic>
      <p:pic>
        <p:nvPicPr>
          <p:cNvPr id="22532" name="Picture 4" descr="https://i.pinimg.com/originals/d5/5e/ac/d55eac303e1a72f393dc8b9f5f4ebe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368" y="1981200"/>
            <a:ext cx="2490631" cy="2157412"/>
          </a:xfrm>
          <a:prstGeom prst="rect">
            <a:avLst/>
          </a:prstGeom>
          <a:noFill/>
        </p:spPr>
      </p:pic>
      <p:pic>
        <p:nvPicPr>
          <p:cNvPr id="22534" name="Picture 6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4058" y="1962150"/>
            <a:ext cx="2489509" cy="2152650"/>
          </a:xfrm>
          <a:prstGeom prst="rect">
            <a:avLst/>
          </a:prstGeom>
          <a:noFill/>
        </p:spPr>
      </p:pic>
      <p:pic>
        <p:nvPicPr>
          <p:cNvPr id="22538" name="Picture 10" descr="https://im0-tub-ru.yandex.net/i?id=d3cf74b2e82058760667fbfd6de1c202&amp;ref=rim&amp;n=33&amp;w=206&amp;h=2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15475" y="1908175"/>
            <a:ext cx="2174875" cy="217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04205" y="4329526"/>
            <a:ext cx="27782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Толстокож и неуклюж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зверь, любитель луж.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 гремит, когда идёт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Большеротый...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(Бегемот)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450" y="525166"/>
            <a:ext cx="10534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-Какое слово у вас получилось? (Слон). Демонстрация игрушки слона.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Сегодня мы вместе с нашим гостем слоном отправимся в Африку и познакомимся с разными животными, поиграем, и выполним интересные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начала послушайте мои загадки и отгадайте 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5300" y="1638300"/>
            <a:ext cx="361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зверь какой-то странный: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Шея, как стрела у крана.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ртом достать до трав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Вдвое сложится...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(Жираф)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3925" y="1914436"/>
            <a:ext cx="332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Грозный рык раздался вдруг,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Распугал всех птиц вокруг.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 по саванне озверев,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Царь зверей, могучий…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(Лев)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https://freevintageillustrations.com/wp-content/uploads/2017/10/vintage-cigarette-card-lio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121" y="4006796"/>
            <a:ext cx="3655653" cy="2594029"/>
          </a:xfrm>
          <a:prstGeom prst="rect">
            <a:avLst/>
          </a:prstGeom>
          <a:noFill/>
        </p:spPr>
      </p:pic>
      <p:pic>
        <p:nvPicPr>
          <p:cNvPr id="21516" name="Picture 12" descr="https://www.kindpng.com/picc/m/111-1115117_northern-giraffe-neck-zoo-animal-girafa-png-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49" y="3514725"/>
            <a:ext cx="2664334" cy="3228974"/>
          </a:xfrm>
          <a:prstGeom prst="rect">
            <a:avLst/>
          </a:prstGeom>
          <a:noFill/>
        </p:spPr>
      </p:pic>
      <p:pic>
        <p:nvPicPr>
          <p:cNvPr id="21518" name="Picture 14" descr="https://pbs.twimg.com/media/EGuCM5oWkAIdvz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7899" y="1733550"/>
            <a:ext cx="3214076" cy="255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383" y="371476"/>
            <a:ext cx="97392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Дидактическое упражнение  «Кто самый внимательный?»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развитие речевого слуха, совершенствование фонематических представлений.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на животных, перечислите животных в названиях которых  есть звук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57426" y="1581149"/>
            <a:ext cx="2000250" cy="14001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lang="en-US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229476" y="1552574"/>
            <a:ext cx="2000250" cy="140017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ru-RU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lang="en-US" sz="9600" dirty="0" smtClean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endParaRPr kumimoji="0" lang="ru-RU" sz="960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https://bumper-stickers.ru/44526-thickbox_default/jira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971800"/>
            <a:ext cx="2041615" cy="21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1.labirint.ru/rcimg/8c4b705e31c5a75ba28853a9cd41801a/1920x1080/books33/320575/ph_1.jpg?15636443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3350" y="4533900"/>
            <a:ext cx="1729311" cy="19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15cd59104a7e5d1d3cc5bd053e366b76&amp;n=13&amp;exp=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52649"/>
            <a:ext cx="2129790" cy="15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0d93c1a1a40358bb01ca577d87e2d59f-l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25" y="4800599"/>
            <a:ext cx="2346535" cy="19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7d593a63d05af2294e0f98634eca688b-l&amp;ref=rim&amp;n=13&amp;w=1200&amp;h=95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7275" y="4791074"/>
            <a:ext cx="2371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3a1116eade10498d2a488f41fe1b160b&amp;n=13&amp;exp=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67899" y="2152649"/>
            <a:ext cx="2159841" cy="22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0800000" flipV="1">
            <a:off x="1924051" y="3257550"/>
            <a:ext cx="828675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2524125" y="3829049"/>
            <a:ext cx="12668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386138" y="3614737"/>
            <a:ext cx="1762125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886200" y="3162300"/>
            <a:ext cx="3667125" cy="168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62400" y="2638425"/>
            <a:ext cx="781050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919913" y="3157538"/>
            <a:ext cx="1524000" cy="1419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467725" y="3181350"/>
            <a:ext cx="123825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975" y="477542"/>
            <a:ext cx="1050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«Скажи наоборот».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обогащение экспрессивного словаря словами-антонимами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0575" y="1800225"/>
            <a:ext cx="5276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жирафа длинная шея, а у бегемота…(короткая);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слона большие уши, а у зебры…(маленькие);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обезьяны тонкий хвост, а у тигра… (толстый);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бегемота широкая спина, а у зебры…(узкая).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e03d48f8426314e6141e755a72366d5a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802" y="3838575"/>
            <a:ext cx="3124423" cy="2881313"/>
          </a:xfrm>
          <a:prstGeom prst="rect">
            <a:avLst/>
          </a:prstGeom>
          <a:noFill/>
        </p:spPr>
      </p:pic>
      <p:pic>
        <p:nvPicPr>
          <p:cNvPr id="26628" name="Picture 4" descr="https://im0-tub-ru.yandex.net/i?id=43582fff2bab593af11866f965e0afd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850" y="3252788"/>
            <a:ext cx="5715000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975" y="477542"/>
            <a:ext cx="10506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«Чей? Чья? Чьё? Чьи?».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совершенствование грамматического строя речи (образование и использование притяжательных прилагательных).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0-tub-ru.yandex.net/i?id=765c0629a4259886275bd633c651bf91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6258" y="2857500"/>
            <a:ext cx="2236915" cy="2434738"/>
          </a:xfrm>
          <a:prstGeom prst="rect">
            <a:avLst/>
          </a:prstGeom>
          <a:noFill/>
        </p:spPr>
      </p:pic>
      <p:pic>
        <p:nvPicPr>
          <p:cNvPr id="7" name="Рисунок 6" descr="https://im0-tub-ru.yandex.net/i?id=3a1116eade10498d2a488f41fe1b160b&amp;n=13&amp;exp=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2895600"/>
            <a:ext cx="2257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66750" y="188595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Туловище слона- чьё туловище?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50" y="551497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Слоновье туловище.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assets.joelsartore.com/stock/ANI013/ANI013-001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303" y="2933700"/>
            <a:ext cx="3335680" cy="22198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38700" y="1952625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Хвост крокодила- чей хвост?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0575" y="551497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Крокодилий хвост.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9700" y="200025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обезьяны- чья голова?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01125" y="549592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Обезьянья голова.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975" y="477542"/>
            <a:ext cx="10506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«Чей? Чья? Чьё? Чьи?».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совершенствование грамматического строя речи (образование и использование притяжательных прилагательных).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750" y="188595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Лапы тигра- чьи лапы?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50" y="551497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Тигриные лапы.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8700" y="195262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 носорога- чей рог?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7250" y="550545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Носорожий рог.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29700" y="200025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Грива льва- чья грива?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01125" y="5495925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Львиная грива.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img1.labirint.ru/rcimg/8c4b705e31c5a75ba28853a9cd41801a/1920x1080/books33/320575/ph_1.jpg?15636443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9" y="2800349"/>
            <a:ext cx="2390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https://freevintageillustrations.com/wp-content/uploads/2017/10/vintage-cigarette-card-lion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5850" y="2936738"/>
            <a:ext cx="3257549" cy="2311537"/>
          </a:xfrm>
          <a:prstGeom prst="rect">
            <a:avLst/>
          </a:prstGeom>
          <a:noFill/>
        </p:spPr>
      </p:pic>
      <p:pic>
        <p:nvPicPr>
          <p:cNvPr id="17" name="Рисунок 16" descr="https://im0-tub-ru.yandex.net/i?id=15cd59104a7e5d1d3cc5bd053e366b76&amp;n=13&amp;exp=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2895600"/>
            <a:ext cx="2914650" cy="23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150" y="315617"/>
            <a:ext cx="10658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«Сложные слова».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совершенствование навыка словообразования (сложные слова).</a:t>
            </a:r>
          </a:p>
          <a:p>
            <a:pPr marL="15875" lvl="0" indent="-15875" defTabSz="914400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6300" y="1543050"/>
            <a:ext cx="6400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 жирафа длинная шея,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какой?…(длинношеий);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жирафа длинные ноги,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какой?…(длинноногий);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слона большие уши,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какой?…(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большеухий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антилопы короткий хвост,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какая?...(короткохвостая);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буйвола длинные рога,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какой?...(длиннорогий);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тигра короткая шерсть,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какой?...( короткошёрстый);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верблюда два горба,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какой?...(двугорбый).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printonic.ru/uploads/images/2016/03/01/img_56d580945bc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245" y="3362324"/>
            <a:ext cx="4078654" cy="3181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941</TotalTime>
  <Words>631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 к  логопедическому занятию для дошкольников с ТНР по теме  «Животные жарких стран»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Производственная практика</dc:title>
  <dc:creator>Lenovo</dc:creator>
  <cp:lastModifiedBy>RePack by SPecialiST</cp:lastModifiedBy>
  <cp:revision>60</cp:revision>
  <dcterms:created xsi:type="dcterms:W3CDTF">2017-06-11T17:29:15Z</dcterms:created>
  <dcterms:modified xsi:type="dcterms:W3CDTF">2021-02-08T18:20:03Z</dcterms:modified>
</cp:coreProperties>
</file>